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5143500" type="screen16x9"/>
  <p:notesSz cx="6858000" cy="9144000"/>
  <p:embeddedFontLst>
    <p:embeddedFont>
      <p:font typeface="Helvetica Neue" panose="02000503000000020004" pitchFamily="2" charset="0"/>
      <p:regular r:id="rId9"/>
      <p:bold r:id="rId10"/>
      <p:italic r:id="rId11"/>
      <p:boldItalic r:id="rId12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694"/>
  </p:normalViewPr>
  <p:slideViewPr>
    <p:cSldViewPr snapToGrid="0">
      <p:cViewPr varScale="1">
        <p:scale>
          <a:sx n="161" d="100"/>
          <a:sy n="161" d="100"/>
        </p:scale>
        <p:origin x="784" y="20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4.fntdata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font" Target="fonts/font2.fntdata"/><Relationship Id="rId4" Type="http://schemas.openxmlformats.org/officeDocument/2006/relationships/slide" Target="slides/slide3.xml"/><Relationship Id="rId9" Type="http://schemas.openxmlformats.org/officeDocument/2006/relationships/font" Target="fonts/font1.fntdata"/><Relationship Id="rId14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2f0b18f9b67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2f0b18f9b67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2f0b18f9b67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2f0b18f9b67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36f7313e2d2_0_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36f7313e2d2_0_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g36f7313e2d2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Google Shape;84;g36f7313e2d2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36f7313e2d2_0_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Google Shape;92;g36f7313e2d2_0_1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1028875" y="528450"/>
            <a:ext cx="8055300" cy="435193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I’ve been a traveler on a lonesome road.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Its winding has drawn me away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so far from home.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turn my footsteps, and hurry on.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15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But still at the end of the day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I am so alone.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3" name="Google Shape;63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5" name="Google Shape;65;p14"/>
          <p:cNvSpPr txBox="1"/>
          <p:nvPr/>
        </p:nvSpPr>
        <p:spPr>
          <a:xfrm>
            <a:off x="1028875" y="1094850"/>
            <a:ext cx="7630200" cy="295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So, love come take me home.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Show me the way.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I’ve wandered far too long,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15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Love come take me home to stay.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0" name="Google Shape;70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1" name="Google Shape;71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3" name="Google Shape;73;p15"/>
          <p:cNvSpPr txBox="1"/>
          <p:nvPr/>
        </p:nvSpPr>
        <p:spPr>
          <a:xfrm>
            <a:off x="1028875" y="528450"/>
            <a:ext cx="7630200" cy="435193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One day I’ll find an open door,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open arms inviting me in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to belong once more.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 touch, a smile, a friendly face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15000"/>
              </a:lnSpc>
              <a:spcBef>
                <a:spcPts val="1500"/>
              </a:spcBef>
              <a:spcAft>
                <a:spcPts val="1500"/>
              </a:spcAft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Will make strangers family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in that welcome place.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8" name="Google Shape;78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9" name="Google Shape;79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1" name="Google Shape;81;p16"/>
          <p:cNvSpPr txBox="1"/>
          <p:nvPr/>
        </p:nvSpPr>
        <p:spPr>
          <a:xfrm>
            <a:off x="1028875" y="1094850"/>
            <a:ext cx="7630200" cy="295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So, love come take me home.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Show me the way.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I’ve wandered far too long,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15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Love come take me home to stay.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6" name="Google Shape;86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7" name="Google Shape;87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8" name="Google Shape;88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9" name="Google Shape;89;p17"/>
          <p:cNvSpPr txBox="1"/>
          <p:nvPr/>
        </p:nvSpPr>
        <p:spPr>
          <a:xfrm>
            <a:off x="1028875" y="528450"/>
            <a:ext cx="8047500" cy="435193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No more a traveler, no more to roam,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 circle created by love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will be my home.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We’ll share that circle and open it wide,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15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all weary wandering souls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can be safe inside.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4" name="Google Shape;94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95" name="Google Shape;95;p1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96" name="Google Shape;96;p1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7" name="Google Shape;97;p18"/>
          <p:cNvSpPr txBox="1"/>
          <p:nvPr/>
        </p:nvSpPr>
        <p:spPr>
          <a:xfrm>
            <a:off x="1028875" y="1094850"/>
            <a:ext cx="7630200" cy="295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So, love come take me home.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Show me the way.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15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I’ve wandered far too long,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lnSpc>
                <a:spcPct val="115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Love come take me home to stay.</a:t>
            </a:r>
            <a:endParaRPr sz="32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211</Words>
  <Application>Microsoft Macintosh PowerPoint</Application>
  <PresentationFormat>On-screen Show (16:9)</PresentationFormat>
  <Paragraphs>24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Helvetica Neue</vt:lpstr>
      <vt:lpstr>Arial</vt:lpstr>
      <vt:lpstr>Simple Light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Everett Howe</cp:lastModifiedBy>
  <cp:revision>1</cp:revision>
  <dcterms:modified xsi:type="dcterms:W3CDTF">2025-07-24T06:19:47Z</dcterms:modified>
</cp:coreProperties>
</file>